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9926638" cy="14355763"/>
  <p:defaultTextStyle>
    <a:defPPr>
      <a:defRPr lang="en-US"/>
    </a:defPPr>
    <a:lvl1pPr marL="0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1pPr>
    <a:lvl2pPr marL="646755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2pPr>
    <a:lvl3pPr marL="1293510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3pPr>
    <a:lvl4pPr marL="1940265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4pPr>
    <a:lvl5pPr marL="2587020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5pPr>
    <a:lvl6pPr marL="3233776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6pPr>
    <a:lvl7pPr marL="3880531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7pPr>
    <a:lvl8pPr marL="4527286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8pPr>
    <a:lvl9pPr marL="5174041" algn="l" defTabSz="646755" rtl="0" eaLnBrk="1" latinLnBrk="0" hangingPunct="1">
      <a:defRPr sz="25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" id="{8A367D0E-5186-4DFF-8509-A61CD871D9B3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546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er Legenstein" initials="AL" lastIdx="32" clrIdx="0">
    <p:extLst>
      <p:ext uri="{19B8F6BF-5375-455C-9EA6-DF929625EA0E}">
        <p15:presenceInfo xmlns:p15="http://schemas.microsoft.com/office/powerpoint/2012/main" userId="S-1-5-21-86171694-1802254274-1878469284-505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FFFFFF"/>
    <a:srgbClr val="00737E"/>
    <a:srgbClr val="3A3938"/>
    <a:srgbClr val="806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34" autoAdjust="0"/>
    <p:restoredTop sz="94660"/>
  </p:normalViewPr>
  <p:slideViewPr>
    <p:cSldViewPr snapToGrid="0" showGuides="1">
      <p:cViewPr>
        <p:scale>
          <a:sx n="27" d="100"/>
          <a:sy n="27" d="100"/>
        </p:scale>
        <p:origin x="1637" y="14"/>
      </p:cViewPr>
      <p:guideLst>
        <p:guide orient="horz" pos="13546"/>
        <p:guide pos="953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904837" y="36802247"/>
            <a:ext cx="28486800" cy="50408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solidFill>
                <a:schemeClr val="bg2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95829" y="9347589"/>
            <a:ext cx="14241777" cy="12162636"/>
          </a:xfrm>
        </p:spPr>
        <p:txBody>
          <a:bodyPr anchor="t"/>
          <a:lstStyle>
            <a:lvl1pPr>
              <a:defRPr lang="de-DE" sz="9258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31692" indent="-1238913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2pPr>
            <a:lvl3pPr marL="3824470" indent="-1292779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3pPr>
            <a:lvl4pPr marL="5063383" indent="-1238913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4pPr>
            <a:lvl5pPr marL="6194565" indent="-1131181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5pPr>
          </a:lstStyle>
          <a:p>
            <a:pPr marL="1211980" marR="0" lvl="0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Formatvorlagen des Textmasters bearbeiten</a:t>
            </a:r>
          </a:p>
          <a:p>
            <a:pPr marL="1211980" marR="0" lvl="1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Zweite Ebene</a:t>
            </a:r>
          </a:p>
          <a:p>
            <a:pPr marL="1211980" marR="0" lvl="2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Dritte Ebene</a:t>
            </a:r>
          </a:p>
          <a:p>
            <a:pPr marL="1211980" marR="0" lvl="3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Vierte Ebene</a:t>
            </a:r>
          </a:p>
          <a:p>
            <a:pPr marL="1211980" marR="0" lvl="4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15137607" y="21565200"/>
            <a:ext cx="14180128" cy="14307650"/>
          </a:xfrm>
        </p:spPr>
        <p:txBody>
          <a:bodyPr anchor="t"/>
          <a:lstStyle>
            <a:lvl1pPr>
              <a:defRPr lang="de-DE" sz="9258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31692" indent="-1238913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de-DE" sz="7934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824470" indent="-1292779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de-DE" sz="7934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63383" indent="-1238913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de-DE" sz="7934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194565" indent="-1131181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en-US" sz="7934" kern="1200" dirty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1211980" marR="0" lvl="0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Formatvorlagen des Textmasters bearbeiten</a:t>
            </a:r>
          </a:p>
          <a:p>
            <a:pPr marL="1211980" marR="0" lvl="1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Zweite Ebene</a:t>
            </a:r>
          </a:p>
          <a:p>
            <a:pPr marL="1211980" marR="0" lvl="2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Dritte Ebene</a:t>
            </a:r>
          </a:p>
          <a:p>
            <a:pPr marL="1211980" marR="0" lvl="3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Vierte Ebene</a:t>
            </a:r>
          </a:p>
          <a:p>
            <a:pPr marL="1211980" marR="0" lvl="4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883198" y="21565200"/>
            <a:ext cx="14180128" cy="14307650"/>
          </a:xfrm>
        </p:spPr>
        <p:txBody>
          <a:bodyPr anchor="t"/>
          <a:lstStyle>
            <a:lvl1pPr>
              <a:defRPr lang="de-DE" sz="9258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31692" indent="-1238913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de-DE" sz="7934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824470" indent="-1292779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de-DE" sz="7934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63383" indent="-1238913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de-DE" sz="7934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194565" indent="-1131181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lang="en-US" sz="7934" kern="1200" dirty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1211980" marR="0" lvl="0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Formatvorlagen des Textmasters bearbeiten</a:t>
            </a:r>
          </a:p>
          <a:p>
            <a:pPr marL="1211980" marR="0" lvl="1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Zweite Ebene</a:t>
            </a:r>
          </a:p>
          <a:p>
            <a:pPr marL="1211980" marR="0" lvl="2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Dritte Ebene</a:t>
            </a:r>
          </a:p>
          <a:p>
            <a:pPr marL="1211980" marR="0" lvl="3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Vierte Ebene</a:t>
            </a:r>
          </a:p>
          <a:p>
            <a:pPr marL="1211980" marR="0" lvl="4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3"/>
          </p:nvPr>
        </p:nvSpPr>
        <p:spPr>
          <a:xfrm>
            <a:off x="883198" y="3976114"/>
            <a:ext cx="28171410" cy="3393936"/>
          </a:xfrm>
        </p:spPr>
        <p:txBody>
          <a:bodyPr lIns="0"/>
          <a:lstStyle>
            <a:lvl1pPr marL="0" indent="0">
              <a:buNone/>
              <a:defRPr lang="de-DE" sz="14138" b="1" kern="1200" dirty="0" smtClean="0">
                <a:solidFill>
                  <a:srgbClr val="3A3938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4"/>
          </p:nvPr>
        </p:nvSpPr>
        <p:spPr>
          <a:xfrm>
            <a:off x="883198" y="7370051"/>
            <a:ext cx="28233057" cy="1238966"/>
          </a:xfrm>
          <a:ln>
            <a:noFill/>
          </a:ln>
        </p:spPr>
        <p:txBody>
          <a:bodyPr lIns="0" bIns="216000" anchor="t">
            <a:spAutoFit/>
          </a:bodyPr>
          <a:lstStyle>
            <a:lvl1pPr marL="0" indent="0">
              <a:buNone/>
              <a:defRPr lang="de-DE" sz="5655" kern="1200" dirty="0" smtClean="0">
                <a:solidFill>
                  <a:srgbClr val="3A3938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" name="Rechteck 1"/>
          <p:cNvSpPr/>
          <p:nvPr userDrawn="1"/>
        </p:nvSpPr>
        <p:spPr>
          <a:xfrm>
            <a:off x="895831" y="270538"/>
            <a:ext cx="4503724" cy="29255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5399554" y="305327"/>
            <a:ext cx="23979768" cy="28907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/>
          </a:p>
        </p:txBody>
      </p:sp>
      <p:sp>
        <p:nvSpPr>
          <p:cNvPr id="23" name="Content Placeholder 2"/>
          <p:cNvSpPr>
            <a:spLocks noGrp="1"/>
          </p:cNvSpPr>
          <p:nvPr>
            <p:ph idx="16"/>
          </p:nvPr>
        </p:nvSpPr>
        <p:spPr>
          <a:xfrm>
            <a:off x="5408626" y="244366"/>
            <a:ext cx="23979768" cy="2952000"/>
          </a:xfrm>
          <a:solidFill>
            <a:schemeClr val="tx1"/>
          </a:solidFill>
        </p:spPr>
        <p:txBody>
          <a:bodyPr rIns="324000" anchor="ctr">
            <a:noAutofit/>
          </a:bodyPr>
          <a:lstStyle>
            <a:lvl1pPr marL="0" indent="0" algn="r">
              <a:buNone/>
              <a:defRPr lang="de-DE" sz="7635" b="1" kern="120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8" name="Rechteck 7"/>
          <p:cNvSpPr/>
          <p:nvPr userDrawn="1"/>
        </p:nvSpPr>
        <p:spPr>
          <a:xfrm>
            <a:off x="895830" y="3193973"/>
            <a:ext cx="28486800" cy="1358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8"/>
          </p:nvPr>
        </p:nvSpPr>
        <p:spPr>
          <a:xfrm>
            <a:off x="932756" y="37172456"/>
            <a:ext cx="3827667" cy="4670685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9"/>
          </p:nvPr>
        </p:nvSpPr>
        <p:spPr>
          <a:xfrm>
            <a:off x="5245797" y="37172456"/>
            <a:ext cx="7992730" cy="4670685"/>
          </a:xfrm>
          <a:noFill/>
        </p:spPr>
        <p:txBody>
          <a:bodyPr wrap="square" lIns="180000" tIns="0" rIns="180000" bIns="18000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de-DE" sz="4241" b="0" kern="1200" dirty="0" smtClean="0">
                <a:solidFill>
                  <a:srgbClr val="3A3938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20"/>
          </p:nvPr>
        </p:nvSpPr>
        <p:spPr>
          <a:xfrm>
            <a:off x="13657973" y="37172456"/>
            <a:ext cx="15720261" cy="4670685"/>
          </a:xfrm>
          <a:noFill/>
        </p:spPr>
        <p:txBody>
          <a:bodyPr wrap="square" lIns="180000" tIns="0" rIns="180000" bIns="18000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de-DE" sz="4241" b="0" kern="1200" dirty="0" smtClean="0">
                <a:solidFill>
                  <a:srgbClr val="3A3938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1"/>
          </p:nvPr>
        </p:nvSpPr>
        <p:spPr>
          <a:xfrm>
            <a:off x="15202384" y="9347589"/>
            <a:ext cx="14241777" cy="12162636"/>
          </a:xfrm>
        </p:spPr>
        <p:txBody>
          <a:bodyPr anchor="t"/>
          <a:lstStyle>
            <a:lvl1pPr>
              <a:defRPr lang="de-DE" sz="9258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31692" indent="-1238913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2pPr>
            <a:lvl3pPr marL="3824470" indent="-1292779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3pPr>
            <a:lvl4pPr marL="5063383" indent="-1238913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4pPr>
            <a:lvl5pPr marL="6194565" indent="-1131181">
              <a:buFont typeface="Arial" panose="020B0604020202020204" pitchFamily="34" charset="0"/>
              <a:buChar char="-"/>
              <a:defRPr>
                <a:solidFill>
                  <a:srgbClr val="3A3938"/>
                </a:solidFill>
              </a:defRPr>
            </a:lvl5pPr>
          </a:lstStyle>
          <a:p>
            <a:pPr marL="1211980" marR="0" lvl="0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Formatvorlagen des Textmasters bearbeiten</a:t>
            </a:r>
          </a:p>
          <a:p>
            <a:pPr marL="1211980" marR="0" lvl="1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Zweite Ebene</a:t>
            </a:r>
          </a:p>
          <a:p>
            <a:pPr marL="1211980" marR="0" lvl="2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Dritte Ebene</a:t>
            </a:r>
          </a:p>
          <a:p>
            <a:pPr marL="1211980" marR="0" lvl="3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Vierte Ebene</a:t>
            </a:r>
          </a:p>
          <a:p>
            <a:pPr marL="1211980" marR="0" lvl="4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24" name="Rechteck 23"/>
          <p:cNvSpPr/>
          <p:nvPr userDrawn="1"/>
        </p:nvSpPr>
        <p:spPr>
          <a:xfrm>
            <a:off x="904837" y="36666372"/>
            <a:ext cx="28486800" cy="13587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noProof="0"/>
          </a:p>
        </p:txBody>
      </p:sp>
      <p:pic>
        <p:nvPicPr>
          <p:cNvPr id="7" name="Picture 6" descr="A yellow blue and black hexagons&#10;&#10;Description automatically generated">
            <a:extLst>
              <a:ext uri="{FF2B5EF4-FFF2-40B4-BE49-F238E27FC236}">
                <a16:creationId xmlns:a16="http://schemas.microsoft.com/office/drawing/2014/main" id="{B28AA757-02EF-4616-F1D5-ED84962D3F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13" y="169451"/>
            <a:ext cx="2890759" cy="289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57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546" userDrawn="1">
          <p15:clr>
            <a:srgbClr val="FBAE40"/>
          </p15:clr>
        </p15:guide>
        <p15:guide id="2" pos="95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4"/>
            <a:ext cx="26112372" cy="8273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1"/>
            <a:ext cx="26112372" cy="27158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11980" marR="0" lvl="0" indent="-121198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7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AB08A0-4596-4A9C-B8B6-5C0ABF90FBA0}" type="datetimeFigureOut">
              <a:rPr lang="de-DE" smtClean="0"/>
              <a:pPr/>
              <a:t>08.11.2024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7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7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452689-A701-4E3F-ABAC-F1017DFD7B45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846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3023162" rtl="0" eaLnBrk="1" latinLnBrk="0" hangingPunct="1">
        <a:lnSpc>
          <a:spcPct val="90000"/>
        </a:lnSpc>
        <a:spcBef>
          <a:spcPct val="0"/>
        </a:spcBef>
        <a:buNone/>
        <a:defRPr sz="14547" kern="1200">
          <a:solidFill>
            <a:srgbClr val="3A393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3023162" rtl="0" eaLnBrk="1" fontAlgn="auto" latinLnBrk="0" hangingPunct="1">
        <a:lnSpc>
          <a:spcPct val="112000"/>
        </a:lnSpc>
        <a:spcBef>
          <a:spcPts val="3307"/>
        </a:spcBef>
        <a:spcAft>
          <a:spcPts val="0"/>
        </a:spcAft>
        <a:buClrTx/>
        <a:buSzTx/>
        <a:buFont typeface="Wingdings" panose="05000000000000000000" pitchFamily="2" charset="2"/>
        <a:buNone/>
        <a:tabLst/>
        <a:defRPr sz="9258" kern="1200">
          <a:solidFill>
            <a:srgbClr val="3A393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31692" indent="-1238913" algn="l" defTabSz="3023162" rtl="0" eaLnBrk="1" latinLnBrk="0" hangingPunct="1">
        <a:lnSpc>
          <a:spcPct val="112000"/>
        </a:lnSpc>
        <a:spcBef>
          <a:spcPts val="1653"/>
        </a:spcBef>
        <a:buFont typeface="Wingdings" panose="05000000000000000000" pitchFamily="2" charset="2"/>
        <a:buChar char="§"/>
        <a:defRPr sz="7934" kern="1200">
          <a:solidFill>
            <a:srgbClr val="3A393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824470" indent="-1292779" algn="l" defTabSz="3023162" rtl="0" eaLnBrk="1" latinLnBrk="0" hangingPunct="1">
        <a:lnSpc>
          <a:spcPct val="112000"/>
        </a:lnSpc>
        <a:spcBef>
          <a:spcPts val="1653"/>
        </a:spcBef>
        <a:buFont typeface="Wingdings" panose="05000000000000000000" pitchFamily="2" charset="2"/>
        <a:buChar char="§"/>
        <a:defRPr sz="6612" kern="1200">
          <a:solidFill>
            <a:srgbClr val="3A393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63383" indent="-1238913" algn="l" defTabSz="3023162" rtl="0" eaLnBrk="1" latinLnBrk="0" hangingPunct="1">
        <a:lnSpc>
          <a:spcPct val="112000"/>
        </a:lnSpc>
        <a:spcBef>
          <a:spcPts val="1653"/>
        </a:spcBef>
        <a:buFont typeface="Wingdings" panose="05000000000000000000" pitchFamily="2" charset="2"/>
        <a:buChar char="§"/>
        <a:defRPr sz="5951" kern="1200">
          <a:solidFill>
            <a:srgbClr val="3A393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6194565" indent="-1131181" algn="l" defTabSz="3023162" rtl="0" eaLnBrk="1" latinLnBrk="0" hangingPunct="1">
        <a:lnSpc>
          <a:spcPct val="112000"/>
        </a:lnSpc>
        <a:spcBef>
          <a:spcPts val="1653"/>
        </a:spcBef>
        <a:buFont typeface="Wingdings" panose="05000000000000000000" pitchFamily="2" charset="2"/>
        <a:buChar char="§"/>
        <a:defRPr sz="5951" kern="1200">
          <a:solidFill>
            <a:srgbClr val="3A393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8313698" indent="-755791" algn="l" defTabSz="3023162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1" kern="1200">
          <a:solidFill>
            <a:schemeClr val="tx1"/>
          </a:solidFill>
          <a:latin typeface="+mn-lt"/>
          <a:ea typeface="+mn-ea"/>
          <a:cs typeface="+mn-cs"/>
        </a:defRPr>
      </a:lvl6pPr>
      <a:lvl7pPr marL="9825279" indent="-755791" algn="l" defTabSz="3023162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1" kern="1200">
          <a:solidFill>
            <a:schemeClr val="tx1"/>
          </a:solidFill>
          <a:latin typeface="+mn-lt"/>
          <a:ea typeface="+mn-ea"/>
          <a:cs typeface="+mn-cs"/>
        </a:defRPr>
      </a:lvl7pPr>
      <a:lvl8pPr marL="11336862" indent="-755791" algn="l" defTabSz="3023162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1" kern="1200">
          <a:solidFill>
            <a:schemeClr val="tx1"/>
          </a:solidFill>
          <a:latin typeface="+mn-lt"/>
          <a:ea typeface="+mn-ea"/>
          <a:cs typeface="+mn-cs"/>
        </a:defRPr>
      </a:lvl8pPr>
      <a:lvl9pPr marL="12848443" indent="-755791" algn="l" defTabSz="3023162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1pPr>
      <a:lvl2pPr marL="1511581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2pPr>
      <a:lvl3pPr marL="3023162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3pPr>
      <a:lvl4pPr marL="4534745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4pPr>
      <a:lvl5pPr marL="6046326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5pPr>
      <a:lvl6pPr marL="7557908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6pPr>
      <a:lvl7pPr marL="9069489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7pPr>
      <a:lvl8pPr marL="10581070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8pPr>
      <a:lvl9pPr marL="12092653" algn="l" defTabSz="3023162" rtl="0" eaLnBrk="1" latinLnBrk="0" hangingPunct="1">
        <a:defRPr sz="59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865F583-216C-4665-B1AD-E9C81A687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315" y="37476942"/>
            <a:ext cx="4163851" cy="4061711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noProof="0" dirty="0">
                <a:latin typeface="Arial Narrow" panose="020B0606020202030204" pitchFamily="34" charset="0"/>
              </a:rPr>
              <a:t>Logo</a:t>
            </a:r>
          </a:p>
        </p:txBody>
      </p:sp>
      <p:sp>
        <p:nvSpPr>
          <p:cNvPr id="58" name="Inhaltsplatzhalter 57"/>
          <p:cNvSpPr>
            <a:spLocks noGrp="1"/>
          </p:cNvSpPr>
          <p:nvPr>
            <p:ph idx="13"/>
          </p:nvPr>
        </p:nvSpPr>
        <p:spPr/>
        <p:txBody>
          <a:bodyPr anchor="ctr">
            <a:normAutofit/>
          </a:bodyPr>
          <a:lstStyle/>
          <a:p>
            <a:pPr algn="ctr" defTabSz="2138324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sz="9600" noProof="0" dirty="0"/>
              <a:t>TITLE</a:t>
            </a:r>
          </a:p>
        </p:txBody>
      </p:sp>
      <p:sp>
        <p:nvSpPr>
          <p:cNvPr id="88" name="Inhaltsplatzhalter 87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noProof="0" dirty="0"/>
              <a:t>Author1, Author2</a:t>
            </a:r>
            <a:br>
              <a:rPr lang="en-US" noProof="0" dirty="0"/>
            </a:br>
            <a:r>
              <a:rPr lang="en-US" sz="3200" noProof="0" dirty="0"/>
              <a:t>Affiliation 1</a:t>
            </a:r>
          </a:p>
          <a:p>
            <a:pPr>
              <a:lnSpc>
                <a:spcPct val="100000"/>
              </a:lnSpc>
            </a:pPr>
            <a:r>
              <a:rPr lang="en-US" sz="3200" noProof="0" dirty="0"/>
              <a:t>Affiliation 2</a:t>
            </a:r>
          </a:p>
        </p:txBody>
      </p:sp>
      <p:sp>
        <p:nvSpPr>
          <p:cNvPr id="110" name="Inhaltsplatzhalter 109"/>
          <p:cNvSpPr>
            <a:spLocks noGrp="1"/>
          </p:cNvSpPr>
          <p:nvPr>
            <p:ph idx="16"/>
          </p:nvPr>
        </p:nvSpPr>
        <p:spPr>
          <a:xfrm>
            <a:off x="5198905" y="252778"/>
            <a:ext cx="23979768" cy="2869791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noProof="0" dirty="0"/>
              <a:t>International Conference on Polymers &amp; Composites 2024</a:t>
            </a:r>
            <a:endParaRPr lang="en-US" sz="6600" noProof="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5400" noProof="0" dirty="0"/>
              <a:t>Department of Materials, National Textile University, Faisalabad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4B647C-3B0D-8209-D8CA-D0515B69EBE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13" name="Inhaltsplatzhalter 112"/>
          <p:cNvSpPr>
            <a:spLocks noGrp="1"/>
          </p:cNvSpPr>
          <p:nvPr>
            <p:ph idx="20"/>
          </p:nvPr>
        </p:nvSpPr>
        <p:spPr/>
        <p:txBody>
          <a:bodyPr>
            <a:noAutofit/>
          </a:bodyPr>
          <a:lstStyle/>
          <a:p>
            <a:pPr lvl="0">
              <a:lnSpc>
                <a:spcPct val="112000"/>
              </a:lnSpc>
            </a:pPr>
            <a:r>
              <a:rPr lang="en-US" sz="4000" b="1" cap="all" noProof="0" dirty="0">
                <a:latin typeface="Arial Narrow"/>
              </a:rPr>
              <a:t>Project: </a:t>
            </a:r>
            <a:endParaRPr lang="en-US" sz="4000" noProof="0" dirty="0">
              <a:latin typeface="Arial Narrow"/>
            </a:endParaRPr>
          </a:p>
          <a:p>
            <a:pPr lvl="0">
              <a:lnSpc>
                <a:spcPct val="112000"/>
              </a:lnSpc>
            </a:pPr>
            <a:r>
              <a:rPr lang="en-US" sz="4000" b="1" cap="all" noProof="0" dirty="0">
                <a:latin typeface="Arial Narrow"/>
              </a:rPr>
              <a:t>Funding</a:t>
            </a:r>
            <a:r>
              <a:rPr lang="en-US" sz="4000" b="1" noProof="0" dirty="0">
                <a:latin typeface="Arial Narrow"/>
              </a:rPr>
              <a:t>:</a:t>
            </a:r>
          </a:p>
          <a:p>
            <a:pPr lvl="0">
              <a:lnSpc>
                <a:spcPct val="112000"/>
              </a:lnSpc>
            </a:pPr>
            <a:r>
              <a:rPr lang="en-US" sz="4000" b="1" noProof="0" dirty="0">
                <a:latin typeface="Arial Narrow"/>
              </a:rPr>
              <a:t>ACKNOWLEDGMENT:</a:t>
            </a:r>
            <a:endParaRPr lang="en-US" sz="4000" noProof="0" dirty="0">
              <a:latin typeface="Arial Narrow"/>
            </a:endParaRPr>
          </a:p>
          <a:p>
            <a:pPr lvl="0">
              <a:lnSpc>
                <a:spcPct val="112000"/>
              </a:lnSpc>
            </a:pPr>
            <a:endParaRPr lang="en-US" noProof="0" dirty="0">
              <a:latin typeface="Arial Narrow"/>
            </a:endParaRPr>
          </a:p>
        </p:txBody>
      </p:sp>
      <p:sp>
        <p:nvSpPr>
          <p:cNvPr id="104" name="Rechteck 103"/>
          <p:cNvSpPr/>
          <p:nvPr/>
        </p:nvSpPr>
        <p:spPr>
          <a:xfrm>
            <a:off x="896139" y="9805314"/>
            <a:ext cx="28482935" cy="13587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noProof="0" dirty="0"/>
          </a:p>
        </p:txBody>
      </p:sp>
      <p:sp>
        <p:nvSpPr>
          <p:cNvPr id="76" name="Content Placeholder 9">
            <a:extLst>
              <a:ext uri="{FF2B5EF4-FFF2-40B4-BE49-F238E27FC236}">
                <a16:creationId xmlns:a16="http://schemas.microsoft.com/office/drawing/2014/main" id="{543EA81C-8E59-4DC4-AC44-5F6906006D21}"/>
              </a:ext>
            </a:extLst>
          </p:cNvPr>
          <p:cNvSpPr txBox="1">
            <a:spLocks/>
          </p:cNvSpPr>
          <p:nvPr/>
        </p:nvSpPr>
        <p:spPr>
          <a:xfrm>
            <a:off x="10516849" y="14693260"/>
            <a:ext cx="12487835" cy="98596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marR="0" indent="0" algn="l" defTabSz="3023162" rtl="0" eaLnBrk="1" fontAlgn="auto" latinLnBrk="0" hangingPunct="1">
              <a:lnSpc>
                <a:spcPct val="112000"/>
              </a:lnSpc>
              <a:spcBef>
                <a:spcPts val="3307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lang="de-DE" sz="9258" kern="1200" dirty="0" smtClean="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31692" indent="-1238913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sz="7934" kern="120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824470" indent="-1292779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sz="6612" kern="120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63383" indent="-1238913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sz="5951" kern="120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194565" indent="-1131181" algn="l" defTabSz="3023162" rtl="0" eaLnBrk="1" latinLnBrk="0" hangingPunct="1">
              <a:lnSpc>
                <a:spcPct val="112000"/>
              </a:lnSpc>
              <a:spcBef>
                <a:spcPts val="1653"/>
              </a:spcBef>
              <a:buFont typeface="Arial" panose="020B0604020202020204" pitchFamily="34" charset="0"/>
              <a:buChar char="-"/>
              <a:defRPr sz="5951" kern="1200">
                <a:solidFill>
                  <a:srgbClr val="3A393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313698" indent="-755791" algn="l" defTabSz="3023162" rtl="0" eaLnBrk="1" latinLnBrk="0" hangingPunct="1">
              <a:lnSpc>
                <a:spcPct val="90000"/>
              </a:lnSpc>
              <a:spcBef>
                <a:spcPts val="1653"/>
              </a:spcBef>
              <a:buFont typeface="Arial" panose="020B0604020202020204" pitchFamily="34" charset="0"/>
              <a:buChar char="•"/>
              <a:defRPr sz="59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25279" indent="-755791" algn="l" defTabSz="3023162" rtl="0" eaLnBrk="1" latinLnBrk="0" hangingPunct="1">
              <a:lnSpc>
                <a:spcPct val="90000"/>
              </a:lnSpc>
              <a:spcBef>
                <a:spcPts val="1653"/>
              </a:spcBef>
              <a:buFont typeface="Arial" panose="020B0604020202020204" pitchFamily="34" charset="0"/>
              <a:buChar char="•"/>
              <a:defRPr sz="59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6862" indent="-755791" algn="l" defTabSz="3023162" rtl="0" eaLnBrk="1" latinLnBrk="0" hangingPunct="1">
              <a:lnSpc>
                <a:spcPct val="90000"/>
              </a:lnSpc>
              <a:spcBef>
                <a:spcPts val="1653"/>
              </a:spcBef>
              <a:buFont typeface="Arial" panose="020B0604020202020204" pitchFamily="34" charset="0"/>
              <a:buChar char="•"/>
              <a:defRPr sz="59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48443" indent="-755791" algn="l" defTabSz="3023162" rtl="0" eaLnBrk="1" latinLnBrk="0" hangingPunct="1">
              <a:lnSpc>
                <a:spcPct val="90000"/>
              </a:lnSpc>
              <a:spcBef>
                <a:spcPts val="1653"/>
              </a:spcBef>
              <a:buFont typeface="Arial" panose="020B0604020202020204" pitchFamily="34" charset="0"/>
              <a:buChar char="•"/>
              <a:defRPr sz="59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0328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enutzerdefiniert 2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KT_Poster_A0-Vorlage_Stand2019.pptx" id="{C193E906-ED8B-46FF-B631-A957B1EEC360}" vid="{A106220A-6EAC-42C2-ACDB-29327E2CC0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DeptKT_Poster_A0-Vorlage_Stand2019</Template>
  <TotalTime>11</TotalTime>
  <Words>32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Wingdings</vt:lpstr>
      <vt:lpstr>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Dr. Khubab Shaker</dc:creator>
  <cp:lastModifiedBy>Dr. Khubab Shaker</cp:lastModifiedBy>
  <cp:revision>1</cp:revision>
  <cp:lastPrinted>2021-05-11T11:15:48Z</cp:lastPrinted>
  <dcterms:created xsi:type="dcterms:W3CDTF">2020-02-04T09:39:22Z</dcterms:created>
  <dcterms:modified xsi:type="dcterms:W3CDTF">2024-11-08T10:10:35Z</dcterms:modified>
</cp:coreProperties>
</file>